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4"/>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50"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51"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52"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53"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54"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F1B26D54-31BF-4924-8A8B-CA675A3966B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0AE5AE4B-D145-4D78-9B84-3A926FB83D23}" type="slidenum">
              <a:rPr lang="en-US" sz="1800" b="0" strike="noStrike" spc="-1">
                <a:solidFill>
                  <a:srgbClr val="000000"/>
                </a:solidFill>
                <a:latin typeface="+mn-lt"/>
                <a:ea typeface="+mn-ea"/>
              </a:rPr>
              <a:t>1</a:t>
            </a:fld>
            <a:endParaRPr lang="en-US" sz="1800" b="0" strike="noStrike" spc="-1">
              <a:latin typeface="Times New Roman"/>
            </a:endParaRPr>
          </a:p>
        </p:txBody>
      </p:sp>
      <p:sp>
        <p:nvSpPr>
          <p:cNvPr id="823" name="TextShape 2"/>
          <p:cNvSpPr txBox="1"/>
          <p:nvPr/>
        </p:nvSpPr>
        <p:spPr>
          <a:xfrm>
            <a:off x="0" y="8641440"/>
            <a:ext cx="2239920" cy="502200"/>
          </a:xfrm>
          <a:prstGeom prst="rect">
            <a:avLst/>
          </a:prstGeom>
          <a:noFill/>
          <a:ln>
            <a:noFill/>
          </a:ln>
        </p:spPr>
        <p:txBody>
          <a:bodyPr lIns="0" tIns="0" rIns="0" bIns="0" anchor="b">
            <a:noAutofit/>
          </a:bodyPr>
          <a:lstStyle/>
          <a:p>
            <a:endParaRPr lang="en-US" sz="2400" b="0" strike="noStrike" spc="-1">
              <a:latin typeface="Times New Roman"/>
            </a:endParaRPr>
          </a:p>
        </p:txBody>
      </p:sp>
      <p:sp>
        <p:nvSpPr>
          <p:cNvPr id="824" name="PlaceHolder 3"/>
          <p:cNvSpPr>
            <a:spLocks noGrp="1" noRot="1" noChangeAspect="1"/>
          </p:cNvSpPr>
          <p:nvPr>
            <p:ph type="sldImg"/>
          </p:nvPr>
        </p:nvSpPr>
        <p:spPr>
          <a:xfrm>
            <a:off x="0" y="493560"/>
            <a:ext cx="6779880" cy="3814560"/>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45098C4-3E47-4B37-B8F2-91F29C5E14C4}" type="slidenum">
              <a:rPr lang="en-US" sz="1200" b="0" strike="noStrike" spc="-1">
                <a:solidFill>
                  <a:srgbClr val="000000"/>
                </a:solidFill>
                <a:latin typeface="Times New Roman"/>
                <a:ea typeface="+mn-ea"/>
              </a:rPr>
              <a:t>10</a:t>
            </a:fld>
            <a:endParaRPr lang="en-US" sz="1200" b="0" strike="noStrike" spc="-1">
              <a:latin typeface="Arial"/>
            </a:endParaRPr>
          </a:p>
        </p:txBody>
      </p:sp>
      <p:sp>
        <p:nvSpPr>
          <p:cNvPr id="850"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8F3A848-5841-4BE7-B3BB-1C846D4A325D}" type="slidenum">
              <a:rPr lang="en-US" sz="1200" b="0" strike="noStrike" spc="-1">
                <a:solidFill>
                  <a:srgbClr val="000000"/>
                </a:solidFill>
                <a:latin typeface="Times New Roman"/>
                <a:ea typeface="+mn-ea"/>
              </a:rPr>
              <a:t>11</a:t>
            </a:fld>
            <a:endParaRPr lang="en-US" sz="1200" b="0" strike="noStrike" spc="-1">
              <a:latin typeface="Arial"/>
            </a:endParaRPr>
          </a:p>
        </p:txBody>
      </p:sp>
      <p:sp>
        <p:nvSpPr>
          <p:cNvPr id="853"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3684F14-F7B4-4035-BDA6-876BCF5F23EC}" type="slidenum">
              <a:rPr lang="en-US" sz="1200" b="0" strike="noStrike" spc="-1">
                <a:solidFill>
                  <a:srgbClr val="000000"/>
                </a:solidFill>
                <a:latin typeface="Times New Roman"/>
                <a:ea typeface="+mn-ea"/>
              </a:rPr>
              <a:t>12</a:t>
            </a:fld>
            <a:endParaRPr lang="en-US" sz="1200" b="0" strike="noStrike" spc="-1">
              <a:latin typeface="Arial"/>
            </a:endParaRPr>
          </a:p>
        </p:txBody>
      </p:sp>
      <p:sp>
        <p:nvSpPr>
          <p:cNvPr id="856"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A8DAE7-1903-4EC0-A0A4-ADBDC3C9C061}" type="slidenum">
              <a:rPr lang="en-US" sz="1200" b="0" strike="noStrike" spc="-1">
                <a:solidFill>
                  <a:srgbClr val="000000"/>
                </a:solidFill>
                <a:latin typeface="Times New Roman"/>
                <a:ea typeface="+mn-ea"/>
              </a:rPr>
              <a:t>13</a:t>
            </a:fld>
            <a:endParaRPr lang="en-US" sz="1200" b="0" strike="noStrike" spc="-1">
              <a:latin typeface="Arial"/>
            </a:endParaRPr>
          </a:p>
        </p:txBody>
      </p:sp>
      <p:sp>
        <p:nvSpPr>
          <p:cNvPr id="860"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072BFD7-4638-4C17-B302-CFB0B7F5302A}" type="slidenum">
              <a:rPr lang="en-US" sz="1200" b="0" strike="noStrike" spc="-1">
                <a:solidFill>
                  <a:srgbClr val="000000"/>
                </a:solidFill>
                <a:latin typeface="Times New Roman"/>
                <a:ea typeface="+mn-ea"/>
              </a:rPr>
              <a:t>14</a:t>
            </a:fld>
            <a:endParaRPr lang="en-US" sz="1200" b="0" strike="noStrike" spc="-1">
              <a:latin typeface="Arial"/>
            </a:endParaRPr>
          </a:p>
        </p:txBody>
      </p:sp>
      <p:sp>
        <p:nvSpPr>
          <p:cNvPr id="862"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B4ACCDC-DD62-4258-A447-1C866756AC0D}" type="slidenum">
              <a:rPr lang="en-US" sz="1200" b="0" strike="noStrike" spc="-1">
                <a:solidFill>
                  <a:srgbClr val="000000"/>
                </a:solidFill>
                <a:latin typeface="Times New Roman"/>
                <a:ea typeface="+mn-ea"/>
              </a:rPr>
              <a:t>15</a:t>
            </a:fld>
            <a:endParaRPr lang="en-US" sz="1200" b="0" strike="noStrike" spc="-1">
              <a:latin typeface="Arial"/>
            </a:endParaRPr>
          </a:p>
        </p:txBody>
      </p:sp>
      <p:sp>
        <p:nvSpPr>
          <p:cNvPr id="865"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872EDEF-F0EB-4AED-A4E7-25CDF099E5DE}" type="slidenum">
              <a:rPr lang="en-US" sz="1200" b="0" strike="noStrike" spc="-1">
                <a:solidFill>
                  <a:srgbClr val="000000"/>
                </a:solidFill>
                <a:latin typeface="Times New Roman"/>
                <a:ea typeface="+mn-ea"/>
              </a:rPr>
              <a:t>16</a:t>
            </a:fld>
            <a:endParaRPr lang="en-US" sz="1200" b="0" strike="noStrike" spc="-1">
              <a:latin typeface="Arial"/>
            </a:endParaRPr>
          </a:p>
        </p:txBody>
      </p:sp>
      <p:sp>
        <p:nvSpPr>
          <p:cNvPr id="868"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1C3B5F27-B15A-419E-9E04-B676CC82CEB6}" type="slidenum">
              <a:rPr lang="en-US" sz="1800" b="0" strike="noStrike" spc="-1">
                <a:solidFill>
                  <a:srgbClr val="000000"/>
                </a:solidFill>
                <a:latin typeface="+mn-lt"/>
                <a:ea typeface="+mn-ea"/>
              </a:rPr>
              <a:t>17</a:t>
            </a:fld>
            <a:endParaRPr lang="en-US" sz="1800" b="0" strike="noStrike" spc="-1">
              <a:latin typeface="Times New Roman"/>
            </a:endParaRPr>
          </a:p>
        </p:txBody>
      </p:sp>
      <p:sp>
        <p:nvSpPr>
          <p:cNvPr id="871" name="PlaceHolder 2"/>
          <p:cNvSpPr>
            <a:spLocks noGrp="1"/>
          </p:cNvSpPr>
          <p:nvPr>
            <p:ph type="body"/>
          </p:nvPr>
        </p:nvSpPr>
        <p:spPr>
          <a:xfrm>
            <a:off x="685800" y="4400640"/>
            <a:ext cx="5486040" cy="3600000"/>
          </a:xfrm>
          <a:prstGeom prst="rect">
            <a:avLst/>
          </a:prstGeom>
        </p:spPr>
        <p:txBody>
          <a:bodyPr lIns="90000" tIns="45000" rIns="90000" bIns="45000">
            <a:noAutofit/>
          </a:bodyP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D7108FB9-EFF5-4CDE-A3EB-6DC8817FCB7D}" type="slidenum">
              <a:rPr lang="en-US" sz="1800" b="0" strike="noStrike" spc="-1">
                <a:solidFill>
                  <a:srgbClr val="000000"/>
                </a:solidFill>
                <a:latin typeface="+mn-lt"/>
                <a:ea typeface="+mn-ea"/>
              </a:rPr>
              <a:t>18</a:t>
            </a:fld>
            <a:endParaRPr lang="en-US" sz="18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B209815-ACEB-42A7-9A15-245D159C1DD2}" type="slidenum">
              <a:rPr lang="en-US" sz="1200" b="0" strike="noStrike" spc="-1">
                <a:solidFill>
                  <a:srgbClr val="000000"/>
                </a:solidFill>
                <a:latin typeface="Times New Roman"/>
                <a:ea typeface="+mn-ea"/>
              </a:rPr>
              <a:t>19</a:t>
            </a:fld>
            <a:endParaRPr lang="en-US" sz="1200" b="0" strike="noStrike" spc="-1">
              <a:latin typeface="Arial"/>
            </a:endParaRPr>
          </a:p>
        </p:txBody>
      </p:sp>
      <p:sp>
        <p:nvSpPr>
          <p:cNvPr id="875" name="PlaceHolder 3"/>
          <p:cNvSpPr>
            <a:spLocks noGrp="1" noRot="1" noChangeAspect="1"/>
          </p:cNvSpPr>
          <p:nvPr>
            <p:ph type="sldImg"/>
          </p:nvPr>
        </p:nvSpPr>
        <p:spPr>
          <a:xfrm>
            <a:off x="77788" y="503238"/>
            <a:ext cx="6702425" cy="3770312"/>
          </a:xfrm>
          <a:prstGeom prst="rect">
            <a:avLst/>
          </a:prstGeom>
        </p:spPr>
      </p:sp>
      <p:sp>
        <p:nvSpPr>
          <p:cNvPr id="876" name="PlaceHolder 4"/>
          <p:cNvSpPr>
            <a:spLocks noGrp="1"/>
          </p:cNvSpPr>
          <p:nvPr>
            <p:ph type="body"/>
          </p:nvPr>
        </p:nvSpPr>
        <p:spPr>
          <a:xfrm>
            <a:off x="685800" y="4400640"/>
            <a:ext cx="5486040" cy="3600000"/>
          </a:xfrm>
          <a:prstGeom prst="rect">
            <a:avLst/>
          </a:prstGeom>
        </p:spPr>
        <p:txBody>
          <a:bodyPr lIns="90000" tIns="45000" rIns="90000" bIns="45000">
            <a:noAutofit/>
          </a:bodyP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B66D070-19C2-49CA-BBC3-85A6270E7E8C}" type="slidenum">
              <a:rPr lang="en-US" sz="1200" b="0" strike="noStrike" spc="-1">
                <a:solidFill>
                  <a:srgbClr val="000000"/>
                </a:solidFill>
                <a:latin typeface="Times New Roman"/>
                <a:ea typeface="+mn-ea"/>
              </a:rPr>
              <a:t>2</a:t>
            </a:fld>
            <a:endParaRPr lang="en-US" sz="1200" b="0" strike="noStrike" spc="-1">
              <a:latin typeface="Arial"/>
            </a:endParaRPr>
          </a:p>
        </p:txBody>
      </p:sp>
      <p:sp>
        <p:nvSpPr>
          <p:cNvPr id="826"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77788" y="503238"/>
            <a:ext cx="6702425" cy="3770312"/>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ED1E20B-FE84-42B0-BC4E-19DC52A0F80A}" type="slidenum">
              <a:rPr lang="en-US" sz="1200" b="0" strike="noStrike" spc="-1">
                <a:solidFill>
                  <a:srgbClr val="000000"/>
                </a:solidFill>
                <a:latin typeface="Times New Roman"/>
                <a:ea typeface="+mn-ea"/>
              </a:rPr>
              <a:t>20</a:t>
            </a:fld>
            <a:endParaRPr lang="en-US" sz="1200" b="0" strike="noStrike" spc="-1">
              <a:latin typeface="Arial"/>
            </a:endParaRPr>
          </a:p>
        </p:txBody>
      </p:sp>
      <p:sp>
        <p:nvSpPr>
          <p:cNvPr id="878"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00DB9245-DC0C-4DE6-AB2A-A8E5029627B3}" type="slidenum">
              <a:rPr lang="en-US" sz="1800" b="0" strike="noStrike" spc="-1">
                <a:solidFill>
                  <a:srgbClr val="000000"/>
                </a:solidFill>
                <a:latin typeface="+mn-lt"/>
                <a:ea typeface="+mn-ea"/>
              </a:rPr>
              <a:t>21</a:t>
            </a:fld>
            <a:endParaRPr lang="en-US" sz="18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733D2BCB-D6AA-4A3C-B1FF-F3074A2322F9}" type="slidenum">
              <a:rPr lang="en-US" sz="1800" b="0" strike="noStrike" spc="-1">
                <a:solidFill>
                  <a:srgbClr val="000000"/>
                </a:solidFill>
                <a:latin typeface="+mn-lt"/>
                <a:ea typeface="+mn-ea"/>
              </a:rPr>
              <a:t>22</a:t>
            </a:fld>
            <a:endParaRPr lang="en-US" sz="18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CF068441-BB24-47C3-B0BE-E7481F3E72D5}" type="slidenum">
              <a:rPr lang="en-US" sz="1800" b="0" strike="noStrike" spc="-1">
                <a:solidFill>
                  <a:srgbClr val="000000"/>
                </a:solidFill>
                <a:latin typeface="+mn-lt"/>
                <a:ea typeface="+mn-ea"/>
              </a:rPr>
              <a:t>23</a:t>
            </a:fld>
            <a:endParaRPr lang="en-US" sz="18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06ADA6DA-C3D9-4E41-874A-F7683C4249EC}" type="slidenum">
              <a:rPr lang="en-US" sz="1800" b="0" strike="noStrike" spc="-1">
                <a:solidFill>
                  <a:srgbClr val="000000"/>
                </a:solidFill>
                <a:latin typeface="+mn-lt"/>
                <a:ea typeface="+mn-ea"/>
              </a:rPr>
              <a:t>24</a:t>
            </a:fld>
            <a:endParaRPr lang="en-US" sz="18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0119183-4E0A-49F2-A95B-29E02C263AEC}" type="slidenum">
              <a:rPr lang="en-US" sz="1200" b="0" strike="noStrike" spc="-1">
                <a:solidFill>
                  <a:srgbClr val="000000"/>
                </a:solidFill>
                <a:latin typeface="Times New Roman"/>
                <a:ea typeface="+mn-ea"/>
              </a:rPr>
              <a:t>25</a:t>
            </a:fld>
            <a:endParaRPr lang="en-US" sz="1200" b="0" strike="noStrike" spc="-1">
              <a:latin typeface="Arial"/>
            </a:endParaRPr>
          </a:p>
        </p:txBody>
      </p:sp>
      <p:sp>
        <p:nvSpPr>
          <p:cNvPr id="886" name="PlaceHolder 3"/>
          <p:cNvSpPr>
            <a:spLocks noGrp="1" noRot="1" noChangeAspect="1"/>
          </p:cNvSpPr>
          <p:nvPr>
            <p:ph type="sldImg"/>
          </p:nvPr>
        </p:nvSpPr>
        <p:spPr>
          <a:xfrm>
            <a:off x="77788" y="503238"/>
            <a:ext cx="6702425" cy="3770312"/>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F8B29893-E918-4815-9D18-6196F457356B}" type="slidenum">
              <a:rPr lang="en-US" sz="1800" b="0" strike="noStrike" spc="-1">
                <a:solidFill>
                  <a:srgbClr val="000000"/>
                </a:solidFill>
                <a:latin typeface="+mn-lt"/>
                <a:ea typeface="+mn-ea"/>
              </a:rPr>
              <a:t>26</a:t>
            </a:fld>
            <a:endParaRPr lang="en-US" sz="18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539FF3D-0051-452B-8B25-1B3229692335}" type="slidenum">
              <a:rPr lang="en-US" sz="1200" b="0" strike="noStrike" spc="-1">
                <a:solidFill>
                  <a:srgbClr val="000000"/>
                </a:solidFill>
                <a:latin typeface="Times New Roman"/>
                <a:ea typeface="+mn-ea"/>
              </a:rPr>
              <a:t>27</a:t>
            </a:fld>
            <a:endParaRPr lang="en-US" sz="1200" b="0" strike="noStrike" spc="-1">
              <a:latin typeface="Arial"/>
            </a:endParaRPr>
          </a:p>
        </p:txBody>
      </p:sp>
      <p:sp>
        <p:nvSpPr>
          <p:cNvPr id="889"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8641440"/>
            <a:ext cx="2239920" cy="502200"/>
          </a:xfrm>
          <a:prstGeom prst="rect">
            <a:avLst/>
          </a:prstGeom>
          <a:noFill/>
          <a:ln>
            <a:noFill/>
          </a:ln>
        </p:spPr>
        <p:txBody>
          <a:bodyPr lIns="0" tIns="0" rIns="0" bIns="0" anchor="b">
            <a:noAutofit/>
          </a:bodyPr>
          <a:lstStyle/>
          <a:p>
            <a:endParaRPr lang="en-US" sz="2400" b="0" strike="noStrike" spc="-1">
              <a:latin typeface="Times New Roman"/>
            </a:endParaRPr>
          </a:p>
        </p:txBody>
      </p:sp>
      <p:sp>
        <p:nvSpPr>
          <p:cNvPr id="892" name="TextShape 2"/>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54238A47-57C3-403C-853B-258ADC1FEE9D}" type="slidenum">
              <a:rPr lang="en-US" sz="1800" b="0" strike="noStrike" spc="-1">
                <a:solidFill>
                  <a:srgbClr val="000000"/>
                </a:solidFill>
                <a:latin typeface="+mn-lt"/>
                <a:ea typeface="+mn-ea"/>
              </a:rPr>
              <a:t>28</a:t>
            </a:fld>
            <a:endParaRPr lang="en-US" sz="1800" b="0" strike="noStrike" spc="-1">
              <a:latin typeface="Times New Roman"/>
            </a:endParaRPr>
          </a:p>
        </p:txBody>
      </p:sp>
      <p:sp>
        <p:nvSpPr>
          <p:cNvPr id="893"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533520" y="763560"/>
            <a:ext cx="6703560" cy="3771720"/>
          </a:xfrm>
          <a:prstGeom prst="rect">
            <a:avLst/>
          </a:prstGeom>
        </p:spPr>
      </p:sp>
      <p:sp>
        <p:nvSpPr>
          <p:cNvPr id="895" name="TextShape 2"/>
          <p:cNvSpPr txBox="1"/>
          <p:nvPr/>
        </p:nvSpPr>
        <p:spPr>
          <a:xfrm>
            <a:off x="3485160" y="8618760"/>
            <a:ext cx="3372480" cy="502200"/>
          </a:xfrm>
          <a:prstGeom prst="rect">
            <a:avLst/>
          </a:prstGeom>
          <a:noFill/>
          <a:ln>
            <a:noFill/>
          </a:ln>
        </p:spPr>
        <p:txBody>
          <a:bodyPr lIns="0" tIns="0" rIns="0" bIns="0" anchor="b">
            <a:noAutofit/>
          </a:bodyPr>
          <a:lstStyle/>
          <a:p>
            <a:pPr>
              <a:lnSpc>
                <a:spcPct val="100000"/>
              </a:lnSpc>
            </a:pPr>
            <a:fld id="{4C23424A-84AB-4DB5-B857-1196C489709D}" type="slidenum">
              <a:rPr lang="en-US" sz="1800" b="0" strike="noStrike" spc="-1">
                <a:solidFill>
                  <a:srgbClr val="000000"/>
                </a:solidFill>
                <a:latin typeface="+mn-lt"/>
                <a:ea typeface="+mn-ea"/>
              </a:rPr>
              <a:t>29</a:t>
            </a:fld>
            <a:endParaRPr lang="en-US" sz="1800" b="0" strike="noStrike" spc="-1">
              <a:latin typeface="Times New Roman"/>
            </a:endParaRPr>
          </a:p>
        </p:txBody>
      </p:sp>
      <p:sp>
        <p:nvSpPr>
          <p:cNvPr id="896" name="TextShape 3"/>
          <p:cNvSpPr txBox="1"/>
          <p:nvPr/>
        </p:nvSpPr>
        <p:spPr>
          <a:xfrm>
            <a:off x="0" y="8641440"/>
            <a:ext cx="2239920" cy="502200"/>
          </a:xfrm>
          <a:prstGeom prst="rect">
            <a:avLst/>
          </a:prstGeom>
          <a:noFill/>
          <a:ln>
            <a:noFill/>
          </a:ln>
        </p:spPr>
        <p:txBody>
          <a:bodyPr lIns="0" tIns="0" rIns="0" bIns="0"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3620D8A-3084-4E7C-A441-484E734411A1}" type="slidenum">
              <a:rPr lang="en-US" sz="1200" b="0" strike="noStrike" spc="-1">
                <a:solidFill>
                  <a:srgbClr val="000000"/>
                </a:solidFill>
                <a:latin typeface="Times New Roman"/>
                <a:ea typeface="+mn-ea"/>
              </a:rPr>
              <a:t>3</a:t>
            </a:fld>
            <a:endParaRPr lang="en-US" sz="1200" b="0" strike="noStrike" spc="-1">
              <a:latin typeface="Arial"/>
            </a:endParaRPr>
          </a:p>
        </p:txBody>
      </p:sp>
      <p:sp>
        <p:nvSpPr>
          <p:cNvPr id="829"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77788" y="503238"/>
            <a:ext cx="6702425" cy="3770312"/>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C3E4E5B-7747-4DCC-8830-D6AB4B7378A8}" type="slidenum">
              <a:rPr lang="en-US" sz="1200" b="0" strike="noStrike" spc="-1">
                <a:solidFill>
                  <a:srgbClr val="000000"/>
                </a:solidFill>
                <a:latin typeface="Times New Roman"/>
                <a:ea typeface="+mn-ea"/>
              </a:rPr>
              <a:t>30</a:t>
            </a:fld>
            <a:endParaRPr lang="en-US" sz="1200" b="0" strike="noStrike" spc="-1">
              <a:latin typeface="Arial"/>
            </a:endParaRPr>
          </a:p>
        </p:txBody>
      </p:sp>
      <p:sp>
        <p:nvSpPr>
          <p:cNvPr id="898"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9495ED3-A7E8-440C-82BA-4565683283D8}" type="slidenum">
              <a:rPr lang="en-US" sz="1200" b="0" strike="noStrike" spc="-1">
                <a:solidFill>
                  <a:srgbClr val="000000"/>
                </a:solidFill>
                <a:latin typeface="Times New Roman"/>
                <a:ea typeface="+mn-ea"/>
              </a:rPr>
              <a:t>31</a:t>
            </a:fld>
            <a:endParaRPr lang="en-US" sz="1200" b="0" strike="noStrike" spc="-1">
              <a:latin typeface="Arial"/>
            </a:endParaRPr>
          </a:p>
        </p:txBody>
      </p:sp>
      <p:sp>
        <p:nvSpPr>
          <p:cNvPr id="901"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tabLst>
                <a:tab pos="0" algn="l"/>
              </a:tabLst>
            </a:pPr>
            <a:fld id="{8FBDD355-70ED-46BB-A1F6-0E498F3F0E84}" type="slidenum">
              <a:rPr lang="en-US" sz="1200" b="0" strike="noStrike" spc="-1">
                <a:solidFill>
                  <a:srgbClr val="000000"/>
                </a:solidFill>
                <a:latin typeface="Times New Roman"/>
                <a:ea typeface="+mn-ea"/>
              </a:rPr>
              <a:t>4</a:t>
            </a:fld>
            <a:endParaRPr lang="en-US" sz="1200" b="0" strike="noStrike" spc="-1">
              <a:latin typeface="Arial"/>
            </a:endParaRPr>
          </a:p>
        </p:txBody>
      </p:sp>
      <p:sp>
        <p:nvSpPr>
          <p:cNvPr id="833"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48ACF45-C5E7-4A64-A52E-6BBE5121B340}" type="slidenum">
              <a:rPr lang="en-US" sz="1200" b="0" strike="noStrike" spc="-1">
                <a:solidFill>
                  <a:srgbClr val="000000"/>
                </a:solidFill>
                <a:latin typeface="Times New Roman"/>
                <a:ea typeface="+mn-ea"/>
              </a:rPr>
              <a:t>5</a:t>
            </a:fld>
            <a:endParaRPr lang="en-US" sz="1200" b="0" strike="noStrike" spc="-1">
              <a:latin typeface="Arial"/>
            </a:endParaRPr>
          </a:p>
        </p:txBody>
      </p:sp>
      <p:sp>
        <p:nvSpPr>
          <p:cNvPr id="836"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0" y="571500"/>
            <a:ext cx="6858000" cy="3857625"/>
          </a:xfrm>
          <a:prstGeom prst="rect">
            <a:avLst/>
          </a:prstGeom>
        </p:spPr>
      </p:sp>
      <p:sp>
        <p:nvSpPr>
          <p:cNvPr id="838"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CAC9BC8-4451-44A9-BBFA-586FE3778B96}" type="slidenum">
              <a:rPr lang="en-US" sz="1200" b="0" strike="noStrike" spc="-1">
                <a:solidFill>
                  <a:srgbClr val="000000"/>
                </a:solidFill>
                <a:latin typeface="Times New Roman"/>
                <a:ea typeface="+mn-ea"/>
              </a:rPr>
              <a:t>6</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E100B79-4384-4604-BBC1-465339B5FB8C}" type="slidenum">
              <a:rPr lang="en-US" sz="1200" b="0" strike="noStrike" spc="-1">
                <a:solidFill>
                  <a:srgbClr val="000000"/>
                </a:solidFill>
                <a:latin typeface="Times New Roman"/>
                <a:ea typeface="+mn-ea"/>
              </a:rPr>
              <a:t>7</a:t>
            </a:fld>
            <a:endParaRPr lang="en-US" sz="1200" b="0" strike="noStrike" spc="-1">
              <a:latin typeface="Arial"/>
            </a:endParaRPr>
          </a:p>
        </p:txBody>
      </p:sp>
      <p:sp>
        <p:nvSpPr>
          <p:cNvPr id="842"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343C166-D58F-4906-A5F9-D9BBD6A27A0D}" type="slidenum">
              <a:rPr lang="en-US" sz="1200" b="0" strike="noStrike" spc="-1">
                <a:solidFill>
                  <a:srgbClr val="000000"/>
                </a:solidFill>
                <a:latin typeface="Times New Roman"/>
                <a:ea typeface="+mn-ea"/>
              </a:rPr>
              <a:t>8</a:t>
            </a:fld>
            <a:endParaRPr lang="en-US" sz="1200" b="0" strike="noStrike" spc="-1">
              <a:latin typeface="Arial"/>
            </a:endParaRPr>
          </a:p>
        </p:txBody>
      </p:sp>
      <p:sp>
        <p:nvSpPr>
          <p:cNvPr id="844"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C30AE87-73AC-4FE0-A501-0D789265378F}" type="slidenum">
              <a:rPr lang="en-US" sz="1200" b="0" strike="noStrike" spc="-1">
                <a:solidFill>
                  <a:srgbClr val="000000"/>
                </a:solidFill>
                <a:latin typeface="Times New Roman"/>
                <a:ea typeface="+mn-ea"/>
              </a:rPr>
              <a:t>9</a:t>
            </a:fld>
            <a:endParaRPr lang="en-US" sz="1200" b="0" strike="noStrike" spc="-1">
              <a:latin typeface="Arial"/>
            </a:endParaRPr>
          </a:p>
        </p:txBody>
      </p:sp>
      <p:sp>
        <p:nvSpPr>
          <p:cNvPr id="847" name="CustomShape 2"/>
          <p:cNvSpPr/>
          <p:nvPr/>
        </p:nvSpPr>
        <p:spPr>
          <a:xfrm>
            <a:off x="0" y="8685360"/>
            <a:ext cx="2971080" cy="457920"/>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77760" y="503280"/>
            <a:ext cx="6702120" cy="3769920"/>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10/14/20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10/14/20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7.x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a:solidFill>
                  <a:srgbClr val="FFFFFF"/>
                </a:solidFill>
                <a:latin typeface="Gulim"/>
              </a:rPr>
              <a:t>Team Yellow</a:t>
            </a:r>
            <a:endParaRPr lang="en-US" sz="1400" b="0" strike="noStrike" spc="-1">
              <a:latin typeface="Arial"/>
            </a:endParaRPr>
          </a:p>
          <a:p>
            <a:pPr algn="r">
              <a:lnSpc>
                <a:spcPct val="90000"/>
              </a:lnSpc>
              <a:spcBef>
                <a:spcPts val="1001"/>
              </a:spcBef>
              <a:tabLst>
                <a:tab pos="0" algn="l"/>
              </a:tabLst>
            </a:pPr>
            <a:r>
              <a:rPr lang="en-US" sz="1400" b="0" strike="noStrike" spc="-1">
                <a:solidFill>
                  <a:srgbClr val="FFFFFF"/>
                </a:solidFill>
                <a:latin typeface="Gulim"/>
              </a:rPr>
              <a:t>Feasibility Presentation</a:t>
            </a:r>
            <a:endParaRPr lang="en-US" sz="1400" b="0" strike="noStrike" spc="-1">
              <a:latin typeface="Arial"/>
            </a:endParaRPr>
          </a:p>
          <a:p>
            <a:pPr algn="r">
              <a:lnSpc>
                <a:spcPct val="90000"/>
              </a:lnSpc>
              <a:spcBef>
                <a:spcPts val="1001"/>
              </a:spcBef>
              <a:tabLst>
                <a:tab pos="0" algn="l"/>
              </a:tabLst>
            </a:pPr>
            <a:r>
              <a:rPr lang="en-US" sz="1400" b="0" strike="noStrike" spc="-1">
                <a:solidFill>
                  <a:srgbClr val="FFFFFF"/>
                </a:solidFill>
                <a:latin typeface="Gulim"/>
              </a:rPr>
              <a:t>Old Dominion University</a:t>
            </a:r>
            <a:endParaRPr lang="en-US" sz="1400" b="0" strike="noStrike" spc="-1">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10/14/20</a:t>
            </a:fld>
            <a:endParaRPr lang="en-US" sz="1400" b="0"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11</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13</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14</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15</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18</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8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19</a:t>
            </a:fld>
            <a:endParaRPr lang="en-US" sz="1200" b="0" strike="noStrike" spc="-1">
              <a:latin typeface="Arial"/>
            </a:endParaRPr>
          </a:p>
        </p:txBody>
      </p:sp>
      <p:grpSp>
        <p:nvGrpSpPr>
          <p:cNvPr id="688" name="Group 5"/>
          <p:cNvGrpSpPr/>
          <p:nvPr/>
        </p:nvGrpSpPr>
        <p:grpSpPr>
          <a:xfrm>
            <a:off x="317520" y="1021680"/>
            <a:ext cx="2998800" cy="1469520"/>
            <a:chOff x="317520" y="1021680"/>
            <a:chExt cx="2998800" cy="1469520"/>
          </a:xfrm>
        </p:grpSpPr>
        <p:grpSp>
          <p:nvGrpSpPr>
            <p:cNvPr id="689" name="Group 6"/>
            <p:cNvGrpSpPr/>
            <p:nvPr/>
          </p:nvGrpSpPr>
          <p:grpSpPr>
            <a:xfrm>
              <a:off x="2034720" y="1339920"/>
              <a:ext cx="1281600" cy="1099800"/>
              <a:chOff x="2034720" y="1339920"/>
              <a:chExt cx="1281600" cy="1099800"/>
            </a:xfrm>
          </p:grpSpPr>
          <p:sp>
            <p:nvSpPr>
              <p:cNvPr id="690" name="CustomShape 7"/>
              <p:cNvSpPr/>
              <p:nvPr/>
            </p:nvSpPr>
            <p:spPr>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a:xfrm>
              <a:off x="317520" y="1569960"/>
              <a:ext cx="1851120" cy="921240"/>
              <a:chOff x="317520" y="1569960"/>
              <a:chExt cx="1851120" cy="921240"/>
            </a:xfrm>
          </p:grpSpPr>
          <p:sp>
            <p:nvSpPr>
              <p:cNvPr id="697" name="CustomShape 14"/>
              <p:cNvSpPr/>
              <p:nvPr/>
            </p:nvSpPr>
            <p:spPr>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a:xfrm>
                <a:off x="317520" y="1577520"/>
                <a:ext cx="913680" cy="913680"/>
              </a:xfrm>
              <a:prstGeom prst="rect">
                <a:avLst/>
              </a:prstGeom>
              <a:ln>
                <a:noFill/>
              </a:ln>
            </p:spPr>
          </p:pic>
          <p:pic>
            <p:nvPicPr>
              <p:cNvPr id="699" name="Graphic 15" descr="Walk"/>
              <p:cNvPicPr/>
              <p:nvPr/>
            </p:nvPicPr>
            <p:blipFill>
              <a:blip r:embed="rId3"/>
              <a:stretch/>
            </p:blipFill>
            <p:spPr>
              <a:xfrm flipH="1">
                <a:off x="1254960" y="1569960"/>
                <a:ext cx="913680" cy="913680"/>
              </a:xfrm>
              <a:prstGeom prst="rect">
                <a:avLst/>
              </a:prstGeom>
              <a:ln>
                <a:noFill/>
              </a:ln>
            </p:spPr>
          </p:pic>
        </p:grpSp>
        <p:sp>
          <p:nvSpPr>
            <p:cNvPr id="700" name="CustomShape 15"/>
            <p:cNvSpPr/>
            <p:nvPr/>
          </p:nvSpPr>
          <p:spPr>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a:xfrm>
            <a:off x="5644800" y="338040"/>
            <a:ext cx="2761560" cy="2761560"/>
            <a:chOff x="5644800" y="338040"/>
            <a:chExt cx="2761560" cy="2761560"/>
          </a:xfrm>
        </p:grpSpPr>
        <p:pic>
          <p:nvPicPr>
            <p:cNvPr id="703" name="Graphic 24" descr="Computer"/>
            <p:cNvPicPr/>
            <p:nvPr/>
          </p:nvPicPr>
          <p:blipFill>
            <a:blip r:embed="rId4"/>
            <a:stretch/>
          </p:blipFill>
          <p:spPr>
            <a:xfrm>
              <a:off x="5644800" y="338040"/>
              <a:ext cx="2761560" cy="2761560"/>
            </a:xfrm>
            <a:prstGeom prst="rect">
              <a:avLst/>
            </a:prstGeom>
            <a:ln>
              <a:noFill/>
            </a:ln>
          </p:spPr>
        </p:pic>
        <p:pic>
          <p:nvPicPr>
            <p:cNvPr id="704" name="Graphic 26" descr="Brain"/>
            <p:cNvPicPr/>
            <p:nvPr/>
          </p:nvPicPr>
          <p:blipFill>
            <a:blip r:embed="rId5"/>
            <a:stretch/>
          </p:blipFill>
          <p:spPr>
            <a:xfrm>
              <a:off x="5948280" y="957240"/>
              <a:ext cx="1143720" cy="1143720"/>
            </a:xfrm>
            <a:prstGeom prst="rect">
              <a:avLst/>
            </a:prstGeom>
            <a:ln>
              <a:noFill/>
            </a:ln>
          </p:spPr>
        </p:pic>
      </p:grpSp>
      <p:sp>
        <p:nvSpPr>
          <p:cNvPr id="705" name="CustomShape 18"/>
          <p:cNvSpPr/>
          <p:nvPr/>
        </p:nvSpPr>
        <p:spPr>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a:xfrm>
            <a:off x="2490120" y="3202560"/>
            <a:ext cx="2182320" cy="2182320"/>
            <a:chOff x="2490120" y="3202560"/>
            <a:chExt cx="2182320" cy="2182320"/>
          </a:xfrm>
        </p:grpSpPr>
        <p:pic>
          <p:nvPicPr>
            <p:cNvPr id="709" name="Graphic 40" descr="Couch"/>
            <p:cNvPicPr/>
            <p:nvPr/>
          </p:nvPicPr>
          <p:blipFill>
            <a:blip r:embed="rId6"/>
            <a:stretch/>
          </p:blipFill>
          <p:spPr>
            <a:xfrm>
              <a:off x="3192120" y="3661200"/>
              <a:ext cx="488520" cy="488520"/>
            </a:xfrm>
            <a:prstGeom prst="rect">
              <a:avLst/>
            </a:prstGeom>
            <a:ln>
              <a:noFill/>
            </a:ln>
          </p:spPr>
        </p:pic>
        <p:pic>
          <p:nvPicPr>
            <p:cNvPr id="710" name="Graphic 38" descr="Box"/>
            <p:cNvPicPr/>
            <p:nvPr/>
          </p:nvPicPr>
          <p:blipFill>
            <a:blip r:embed="rId7"/>
            <a:stretch/>
          </p:blipFill>
          <p:spPr>
            <a:xfrm>
              <a:off x="3192120" y="4353840"/>
              <a:ext cx="488520" cy="488520"/>
            </a:xfrm>
            <a:prstGeom prst="rect">
              <a:avLst/>
            </a:prstGeom>
            <a:ln>
              <a:noFill/>
            </a:ln>
          </p:spPr>
        </p:pic>
        <p:pic>
          <p:nvPicPr>
            <p:cNvPr id="711" name="Graphic 31" descr="Smart Phone"/>
            <p:cNvPicPr/>
            <p:nvPr/>
          </p:nvPicPr>
          <p:blipFill>
            <a:blip r:embed="rId8"/>
            <a:stretch/>
          </p:blipFill>
          <p:spPr>
            <a:xfrm>
              <a:off x="2490120" y="3202560"/>
              <a:ext cx="2182320" cy="2182320"/>
            </a:xfrm>
            <a:prstGeom prst="rect">
              <a:avLst/>
            </a:prstGeom>
            <a:ln>
              <a:noFill/>
            </a:ln>
          </p:spPr>
        </p:pic>
        <p:pic>
          <p:nvPicPr>
            <p:cNvPr id="712" name="Graphic 34" descr="Checkmark"/>
            <p:cNvPicPr/>
            <p:nvPr/>
          </p:nvPicPr>
          <p:blipFill>
            <a:blip r:embed="rId9"/>
            <a:stretch/>
          </p:blipFill>
          <p:spPr>
            <a:xfrm>
              <a:off x="3683520" y="4498920"/>
              <a:ext cx="255600" cy="255600"/>
            </a:xfrm>
            <a:prstGeom prst="rect">
              <a:avLst/>
            </a:prstGeom>
            <a:ln>
              <a:noFill/>
            </a:ln>
          </p:spPr>
        </p:pic>
        <p:pic>
          <p:nvPicPr>
            <p:cNvPr id="713" name="Graphic 36" descr="Close"/>
            <p:cNvPicPr/>
            <p:nvPr/>
          </p:nvPicPr>
          <p:blipFill>
            <a:blip r:embed="rId10"/>
            <a:stretch/>
          </p:blipFill>
          <p:spPr>
            <a:xfrm>
              <a:off x="3683520" y="3790800"/>
              <a:ext cx="255600" cy="255600"/>
            </a:xfrm>
            <a:prstGeom prst="rect">
              <a:avLst/>
            </a:prstGeom>
            <a:ln>
              <a:noFill/>
            </a:ln>
          </p:spPr>
        </p:pic>
      </p:grpSp>
      <p:sp>
        <p:nvSpPr>
          <p:cNvPr id="714" name="CustomShape 22"/>
          <p:cNvSpPr/>
          <p:nvPr/>
        </p:nvSpPr>
        <p:spPr>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a:xfrm>
            <a:off x="9708120" y="565920"/>
            <a:ext cx="2193120" cy="2193120"/>
            <a:chOff x="9708120" y="565920"/>
            <a:chExt cx="2193120" cy="2193120"/>
          </a:xfrm>
        </p:grpSpPr>
        <p:grpSp>
          <p:nvGrpSpPr>
            <p:cNvPr id="717" name="Group 25"/>
            <p:cNvGrpSpPr/>
            <p:nvPr/>
          </p:nvGrpSpPr>
          <p:grpSpPr>
            <a:xfrm>
              <a:off x="10326600" y="1355760"/>
              <a:ext cx="1002240" cy="910080"/>
              <a:chOff x="10326600" y="1355760"/>
              <a:chExt cx="1002240" cy="910080"/>
            </a:xfrm>
          </p:grpSpPr>
          <p:pic>
            <p:nvPicPr>
              <p:cNvPr id="718" name="Graphic 45" descr="Box"/>
              <p:cNvPicPr/>
              <p:nvPr/>
            </p:nvPicPr>
            <p:blipFill>
              <a:blip r:embed="rId7"/>
              <a:stretch/>
            </p:blipFill>
            <p:spPr>
              <a:xfrm>
                <a:off x="10506240" y="1355760"/>
                <a:ext cx="262800" cy="262800"/>
              </a:xfrm>
              <a:prstGeom prst="rect">
                <a:avLst/>
              </a:prstGeom>
              <a:ln>
                <a:noFill/>
              </a:ln>
            </p:spPr>
          </p:pic>
          <p:pic>
            <p:nvPicPr>
              <p:cNvPr id="719" name="Graphic 47" descr="Couch"/>
              <p:cNvPicPr/>
              <p:nvPr/>
            </p:nvPicPr>
            <p:blipFill>
              <a:blip r:embed="rId6"/>
              <a:stretch/>
            </p:blipFill>
            <p:spPr>
              <a:xfrm>
                <a:off x="10326600" y="1623240"/>
                <a:ext cx="642600" cy="642600"/>
              </a:xfrm>
              <a:prstGeom prst="rect">
                <a:avLst/>
              </a:prstGeom>
              <a:ln>
                <a:noFill/>
              </a:ln>
            </p:spPr>
          </p:pic>
          <p:pic>
            <p:nvPicPr>
              <p:cNvPr id="720" name="Graphic 49" descr="Lamp"/>
              <p:cNvPicPr/>
              <p:nvPr/>
            </p:nvPicPr>
            <p:blipFill>
              <a:blip r:embed="rId11"/>
              <a:stretch/>
            </p:blipFill>
            <p:spPr>
              <a:xfrm>
                <a:off x="10827000" y="1373400"/>
                <a:ext cx="501840" cy="709920"/>
              </a:xfrm>
              <a:prstGeom prst="rect">
                <a:avLst/>
              </a:prstGeom>
              <a:ln>
                <a:noFill/>
              </a:ln>
            </p:spPr>
          </p:pic>
          <p:pic>
            <p:nvPicPr>
              <p:cNvPr id="721" name="Graphic 50" descr="Box"/>
              <p:cNvPicPr/>
              <p:nvPr/>
            </p:nvPicPr>
            <p:blipFill>
              <a:blip r:embed="rId7"/>
              <a:stretch/>
            </p:blipFill>
            <p:spPr>
              <a:xfrm>
                <a:off x="10604160" y="1531080"/>
                <a:ext cx="262800" cy="262800"/>
              </a:xfrm>
              <a:prstGeom prst="rect">
                <a:avLst/>
              </a:prstGeom>
              <a:ln>
                <a:noFill/>
              </a:ln>
            </p:spPr>
          </p:pic>
          <p:pic>
            <p:nvPicPr>
              <p:cNvPr id="722" name="Graphic 51" descr="Box"/>
              <p:cNvPicPr/>
              <p:nvPr/>
            </p:nvPicPr>
            <p:blipFill>
              <a:blip r:embed="rId7"/>
              <a:stretch/>
            </p:blipFill>
            <p:spPr>
              <a:xfrm>
                <a:off x="10408320" y="1531080"/>
                <a:ext cx="262800" cy="262800"/>
              </a:xfrm>
              <a:prstGeom prst="rect">
                <a:avLst/>
              </a:prstGeom>
              <a:ln>
                <a:noFill/>
              </a:ln>
            </p:spPr>
          </p:pic>
        </p:grpSp>
        <p:pic>
          <p:nvPicPr>
            <p:cNvPr id="723" name="Graphic 53" descr="Smart Phone"/>
            <p:cNvPicPr/>
            <p:nvPr/>
          </p:nvPicPr>
          <p:blipFill>
            <a:blip r:embed="rId8"/>
            <a:stretch/>
          </p:blipFill>
          <p:spPr>
            <a:xfrm>
              <a:off x="9708120" y="565920"/>
              <a:ext cx="2193120" cy="2193120"/>
            </a:xfrm>
            <a:prstGeom prst="rect">
              <a:avLst/>
            </a:prstGeom>
            <a:ln>
              <a:noFill/>
            </a:ln>
          </p:spPr>
        </p:pic>
      </p:grpSp>
      <p:sp>
        <p:nvSpPr>
          <p:cNvPr id="724" name="CustomShape 26"/>
          <p:cNvSpPr/>
          <p:nvPr/>
        </p:nvSpPr>
        <p:spPr>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a:xfrm>
            <a:off x="9671400" y="3884040"/>
            <a:ext cx="2193120" cy="2504160"/>
            <a:chOff x="9671400" y="3884040"/>
            <a:chExt cx="2193120" cy="2504160"/>
          </a:xfrm>
        </p:grpSpPr>
        <p:pic>
          <p:nvPicPr>
            <p:cNvPr id="728" name="Graphic 63" descr="Couch"/>
            <p:cNvPicPr/>
            <p:nvPr/>
          </p:nvPicPr>
          <p:blipFill>
            <a:blip r:embed="rId6"/>
            <a:stretch/>
          </p:blipFill>
          <p:spPr>
            <a:xfrm>
              <a:off x="10406880" y="4928760"/>
              <a:ext cx="642600" cy="642600"/>
            </a:xfrm>
            <a:prstGeom prst="rect">
              <a:avLst/>
            </a:prstGeom>
            <a:ln>
              <a:noFill/>
            </a:ln>
          </p:spPr>
        </p:pic>
        <p:pic>
          <p:nvPicPr>
            <p:cNvPr id="729" name="Graphic 64" descr="Lamp"/>
            <p:cNvPicPr/>
            <p:nvPr/>
          </p:nvPicPr>
          <p:blipFill>
            <a:blip r:embed="rId12"/>
            <a:stretch/>
          </p:blipFill>
          <p:spPr>
            <a:xfrm>
              <a:off x="10625760" y="4602960"/>
              <a:ext cx="501840" cy="709920"/>
            </a:xfrm>
            <a:prstGeom prst="rect">
              <a:avLst/>
            </a:prstGeom>
            <a:ln>
              <a:noFill/>
            </a:ln>
          </p:spPr>
        </p:pic>
        <p:pic>
          <p:nvPicPr>
            <p:cNvPr id="730" name="Graphic 61" descr="Smart Phone"/>
            <p:cNvPicPr/>
            <p:nvPr/>
          </p:nvPicPr>
          <p:blipFill>
            <a:blip r:embed="rId8"/>
            <a:stretch/>
          </p:blipFill>
          <p:spPr>
            <a:xfrm>
              <a:off x="9671400" y="3884040"/>
              <a:ext cx="2193120" cy="2193120"/>
            </a:xfrm>
            <a:prstGeom prst="rect">
              <a:avLst/>
            </a:prstGeom>
            <a:ln>
              <a:noFill/>
            </a:ln>
          </p:spPr>
        </p:pic>
        <p:sp>
          <p:nvSpPr>
            <p:cNvPr id="731" name="CustomShape 30"/>
            <p:cNvSpPr/>
            <p:nvPr/>
          </p:nvSpPr>
          <p:spPr>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a:xfrm>
            <a:off x="5434560" y="3248640"/>
            <a:ext cx="3498840" cy="2806200"/>
            <a:chOff x="5434560" y="3248640"/>
            <a:chExt cx="3498840" cy="2806200"/>
          </a:xfrm>
        </p:grpSpPr>
        <p:pic>
          <p:nvPicPr>
            <p:cNvPr id="736" name="Graphic 76" descr="Truck"/>
            <p:cNvPicPr/>
            <p:nvPr/>
          </p:nvPicPr>
          <p:blipFill>
            <a:blip r:embed="rId13"/>
            <a:stretch/>
          </p:blipFill>
          <p:spPr>
            <a:xfrm>
              <a:off x="6599880" y="3248640"/>
              <a:ext cx="2333520" cy="2333520"/>
            </a:xfrm>
            <a:prstGeom prst="rect">
              <a:avLst/>
            </a:prstGeom>
            <a:ln>
              <a:noFill/>
            </a:ln>
          </p:spPr>
        </p:pic>
        <p:grpSp>
          <p:nvGrpSpPr>
            <p:cNvPr id="737" name="Group 35"/>
            <p:cNvGrpSpPr/>
            <p:nvPr/>
          </p:nvGrpSpPr>
          <p:grpSpPr>
            <a:xfrm>
              <a:off x="5434560" y="4606920"/>
              <a:ext cx="2827440" cy="1447920"/>
              <a:chOff x="5434560" y="4606920"/>
              <a:chExt cx="2827440" cy="1447920"/>
            </a:xfrm>
          </p:grpSpPr>
          <p:pic>
            <p:nvPicPr>
              <p:cNvPr id="738" name="Graphic 72" descr="Walk"/>
              <p:cNvPicPr/>
              <p:nvPr/>
            </p:nvPicPr>
            <p:blipFill>
              <a:blip r:embed="rId3"/>
              <a:stretch/>
            </p:blipFill>
            <p:spPr>
              <a:xfrm>
                <a:off x="5434560" y="5013360"/>
                <a:ext cx="913680" cy="913680"/>
              </a:xfrm>
              <a:prstGeom prst="rect">
                <a:avLst/>
              </a:prstGeom>
              <a:ln>
                <a:noFill/>
              </a:ln>
            </p:spPr>
          </p:pic>
          <p:pic>
            <p:nvPicPr>
              <p:cNvPr id="739" name="Graphic 73" descr="Walk"/>
              <p:cNvPicPr/>
              <p:nvPr/>
            </p:nvPicPr>
            <p:blipFill>
              <a:blip r:embed="rId3"/>
              <a:stretch/>
            </p:blipFill>
            <p:spPr>
              <a:xfrm flipH="1">
                <a:off x="7348320" y="5011920"/>
                <a:ext cx="913680" cy="913680"/>
              </a:xfrm>
              <a:prstGeom prst="rect">
                <a:avLst/>
              </a:prstGeom>
              <a:ln>
                <a:noFill/>
              </a:ln>
            </p:spPr>
          </p:pic>
          <p:pic>
            <p:nvPicPr>
              <p:cNvPr id="740" name="Graphic 79" descr="Couch"/>
              <p:cNvPicPr/>
              <p:nvPr/>
            </p:nvPicPr>
            <p:blipFill>
              <a:blip r:embed="rId6"/>
              <a:stretch/>
            </p:blipFill>
            <p:spPr>
              <a:xfrm>
                <a:off x="6125400" y="4606920"/>
                <a:ext cx="1447920" cy="1447920"/>
              </a:xfrm>
              <a:prstGeom prst="rect">
                <a:avLst/>
              </a:prstGeom>
              <a:ln>
                <a:noFill/>
              </a:ln>
            </p:spPr>
          </p:pic>
        </p:grpSp>
      </p:grpSp>
      <p:sp>
        <p:nvSpPr>
          <p:cNvPr id="741" name="CustomShape 36"/>
          <p:cNvSpPr/>
          <p:nvPr/>
        </p:nvSpPr>
        <p:spPr>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Team Biography: 3</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The Problem: 4-11</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Current Process Flow: 12-13</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The Solution: 14-19</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Major Functional Component Diagram: 20-21</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What Load.In Will &amp; Will not do: 22-23</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Market Analysis: 24-25</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Risk and Mitigation: 26-27</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Competition: 28</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Conclusion: 29</a:t>
            </a:r>
            <a:endParaRPr lang="en-US" sz="2800" b="0" strike="noStrike" spc="-1">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748" name="Picture 5" descr="A picture containing meter, parking, parked, street&#10;&#10;Description automatically generated"/>
          <p:cNvPicPr/>
          <p:nvPr/>
        </p:nvPicPr>
        <p:blipFill>
          <a:blip r:embed="rId3"/>
          <a:stretch/>
        </p:blipFill>
        <p:spPr>
          <a:xfrm>
            <a:off x="1344600" y="261360"/>
            <a:ext cx="9762120" cy="6335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21</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36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36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903960" y="1865880"/>
            <a:ext cx="5130000" cy="35280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292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2920">
              <a:lnSpc>
                <a:spcPct val="100000"/>
              </a:lnSpc>
              <a:spcBef>
                <a:spcPts val="1134"/>
              </a:spcBef>
              <a:buClr>
                <a:srgbClr val="000000"/>
              </a:buClr>
              <a:buSzPct val="75000"/>
              <a:buFont typeface="Symbol"/>
              <a:buChar char=""/>
            </a:pPr>
            <a:r>
              <a:rPr lang="en-US" sz="2800" b="0" strike="noStrike" spc="-1">
                <a:solidFill>
                  <a:srgbClr val="FFFFFF"/>
                </a:solidFill>
                <a:latin typeface="Gulim"/>
                <a:ea typeface="DejaVu Sans"/>
              </a:rPr>
              <a:t>Being shown how to</a:t>
            </a:r>
            <a:endParaRPr lang="en-US" sz="2800" b="0" strike="noStrike" spc="-1">
              <a:latin typeface="Arial"/>
            </a:endParaRPr>
          </a:p>
          <a:p>
            <a:pPr marL="864000" lvl="1" indent="-322920">
              <a:lnSpc>
                <a:spcPct val="100000"/>
              </a:lnSpc>
              <a:spcBef>
                <a:spcPts val="1134"/>
              </a:spcBef>
              <a:buClr>
                <a:srgbClr val="000000"/>
              </a:buClr>
              <a:buSzPct val="75000"/>
              <a:buFont typeface="Symbol"/>
              <a:buChar char=""/>
            </a:pPr>
            <a:r>
              <a:rPr lang="en-US" sz="2800" b="0" strike="noStrike" spc="-1">
                <a:solidFill>
                  <a:srgbClr val="FFFFFF"/>
                </a:solidFill>
                <a:latin typeface="Gulim"/>
                <a:ea typeface="DejaVu Sans"/>
              </a:rPr>
              <a:t>Pack boxes for increased organization.</a:t>
            </a:r>
            <a:endParaRPr lang="en-US" sz="2800" b="0" strike="noStrike" spc="-1">
              <a:latin typeface="Arial"/>
            </a:endParaRPr>
          </a:p>
          <a:p>
            <a:pPr marL="864000" lvl="1" indent="-322920">
              <a:lnSpc>
                <a:spcPct val="100000"/>
              </a:lnSpc>
              <a:spcBef>
                <a:spcPts val="1134"/>
              </a:spcBef>
              <a:buClr>
                <a:srgbClr val="000000"/>
              </a:buClr>
              <a:buSzPct val="75000"/>
              <a:buFont typeface="Symbol"/>
              <a:buChar char=""/>
            </a:pPr>
            <a:r>
              <a:rPr lang="en-US" sz="2800" b="0" strike="noStrike" spc="-1">
                <a:solidFill>
                  <a:srgbClr val="FFFFFF"/>
                </a:solidFill>
                <a:latin typeface="Gulim"/>
                <a:ea typeface="DejaVu Sans"/>
              </a:rPr>
              <a:t>Properly load their truck for increased efficiency.</a:t>
            </a:r>
            <a:endParaRPr lang="en-US" sz="2800" b="0" strike="noStrike" spc="-1">
              <a:latin typeface="Arial"/>
            </a:endParaRPr>
          </a:p>
          <a:p>
            <a:pPr marL="406800" indent="-322920">
              <a:lnSpc>
                <a:spcPct val="100000"/>
              </a:lnSpc>
              <a:spcBef>
                <a:spcPts val="1134"/>
              </a:spcBef>
              <a:buClr>
                <a:srgbClr val="000000"/>
              </a:buClr>
              <a:buSzPct val="75000"/>
              <a:buFont typeface="Symbol"/>
              <a:buChar char=""/>
            </a:pPr>
            <a:r>
              <a:rPr lang="en-US" sz="2800" b="0" strike="noStrike" spc="-1">
                <a:solidFill>
                  <a:srgbClr val="FFFFFF"/>
                </a:solidFill>
                <a:latin typeface="Gulim"/>
                <a:ea typeface="DejaVu Sans"/>
              </a:rPr>
              <a:t>Being provided with a database of useful tips from professional movers.</a:t>
            </a:r>
            <a:endParaRPr lang="en-US" sz="2800" b="0" strike="noStrike" spc="-1">
              <a:latin typeface="Arial"/>
            </a:endParaRPr>
          </a:p>
          <a:p>
            <a:pPr marL="406800" indent="-322920">
              <a:lnSpc>
                <a:spcPct val="100000"/>
              </a:lnSpc>
              <a:spcBef>
                <a:spcPts val="1134"/>
              </a:spcBef>
              <a:buClr>
                <a:srgbClr val="000000"/>
              </a:buClr>
              <a:buSzPct val="75000"/>
              <a:buFont typeface="Symbol"/>
              <a:buChar char=""/>
            </a:pPr>
            <a:r>
              <a:rPr lang="en-US" sz="2800" b="0" strike="noStrike" spc="-1">
                <a:solidFill>
                  <a:srgbClr val="FFFFFF"/>
                </a:solidFill>
                <a:latin typeface="Gulim"/>
                <a:ea typeface="DejaVu Sans"/>
              </a:rPr>
              <a:t>Saving of money and time due to the entire moving process being made more efficient.</a:t>
            </a:r>
            <a:endParaRPr lang="en-US" sz="2800" b="0" strike="noStrike" spc="-1">
              <a:latin typeface="Arial"/>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27</a:t>
            </a:fld>
            <a:endParaRPr lang="en-US" sz="1200" b="0" strike="noStrike" spc="-1">
              <a:latin typeface="Arial"/>
            </a:endParaRPr>
          </a:p>
        </p:txBody>
      </p:sp>
      <p:pic>
        <p:nvPicPr>
          <p:cNvPr id="791" name="Picture 5"/>
          <p:cNvPicPr/>
          <p:nvPr/>
        </p:nvPicPr>
        <p:blipFill>
          <a:blip r:embed="rId3"/>
          <a:stretch/>
        </p:blipFill>
        <p:spPr>
          <a:xfrm>
            <a:off x="4038480" y="381240"/>
            <a:ext cx="7906680"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10/14/20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28</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Load.In will provide customized expert instructions</a:t>
            </a:r>
            <a:endParaRPr lang="en-US" sz="28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Truck loading instructions based on photogrammetry</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Cost minimization based on input data</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Map of truck available to assist in finding boxes</a:t>
            </a:r>
            <a:endParaRPr lang="en-US" sz="24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29</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4</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000" lnSpcReduction="1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6</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7</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8</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10/14/20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2537</TotalTime>
  <Words>1903</Words>
  <Application>Microsoft Macintosh PowerPoint</Application>
  <PresentationFormat>Widescreen</PresentationFormat>
  <Paragraphs>361</Paragraphs>
  <Slides>31</Slides>
  <Notes>31</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31</vt:i4>
      </vt:variant>
    </vt:vector>
  </HeadingPairs>
  <TitlesOfParts>
    <vt:vector size="4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196</cp:revision>
  <dcterms:created xsi:type="dcterms:W3CDTF">2020-09-10T01:29:18Z</dcterms:created>
  <dcterms:modified xsi:type="dcterms:W3CDTF">2020-10-14T21:43:00Z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